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FF66"/>
    <a:srgbClr val="2A63A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docProps/app.xml><?xml version="1.0" encoding="utf-8"?>
<Properties xmlns="http://schemas.openxmlformats.org/officeDocument/2006/extended-properties" xmlns:vt="http://schemas.openxmlformats.org/officeDocument/2006/docPropsVTypes">
  <TotalTime>90</TotalTime>
  <Words>195</Words>
  <Application>Microsoft Office PowerPoint</Application>
  <PresentationFormat>Προβολή στην οθόνη (4:3)</PresentationFormat>
  <Paragraphs>101</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Γλώσσα  Παρουσίαση Α’ Ανάγνωση</vt:lpstr>
      <vt:lpstr>Είμαι η TeaMaria. Ποιο είναι το όνομά σου; </vt:lpstr>
      <vt:lpstr>Να έχεις δίπλα σου το αγαπημένο σου μολύβι, μία γόμα και ένα τετράδιο.  Διάβασε μου τα γράμματα και τις λέξεις της κάθε διαφάνειας με τη σειρά που τα βλέπεις.   Μόλις τα διαβάζεις, αν θέλεις,  γράψε τα στο τετράδιο.</vt:lpstr>
      <vt:lpstr>  Ας ξεκινήσουμε!  </vt:lpstr>
      <vt:lpstr>Διάβασε μου τις παρακάτω λέξεις.</vt:lpstr>
      <vt:lpstr>Διάβασε μου τις παρακάτω λέξεις.</vt:lpstr>
      <vt:lpstr>Διάβασε μου τις παρακάτω λέξεις.</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Γλώσσα  Παρουσίαση Α’</dc:title>
  <dc:creator>margalin</dc:creator>
  <cp:lastModifiedBy>margalin</cp:lastModifiedBy>
  <cp:revision>10</cp:revision>
  <dcterms:created xsi:type="dcterms:W3CDTF">2021-06-21T18:04:52Z</dcterms:created>
  <dcterms:modified xsi:type="dcterms:W3CDTF">2021-06-21T19:35:30Z</dcterms:modified>
</cp:coreProperties>
</file>